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32399605" cy="43199685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589" userDrawn="1">
          <p15:clr>
            <a:srgbClr val="A4A3A4"/>
          </p15:clr>
        </p15:guide>
        <p15:guide id="2" pos="10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55C4"/>
    <a:srgbClr val="F4F7FC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3589"/>
        <p:guide pos="1020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4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185850" y="5760112"/>
            <a:ext cx="26041690" cy="1619181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2126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185850" y="22428152"/>
            <a:ext cx="26041690" cy="9275141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8505" spc="200"/>
            </a:lvl1pPr>
            <a:lvl2pPr marL="1620520" indent="0" algn="ctr">
              <a:buNone/>
              <a:defRPr sz="7090"/>
            </a:lvl2pPr>
            <a:lvl3pPr marL="3239770" indent="0" algn="ctr">
              <a:buNone/>
              <a:defRPr sz="6380"/>
            </a:lvl3pPr>
            <a:lvl4pPr marL="4860290" indent="0" algn="ctr">
              <a:buNone/>
              <a:defRPr sz="5670"/>
            </a:lvl4pPr>
            <a:lvl5pPr marL="6480175" indent="0" algn="ctr">
              <a:buNone/>
              <a:defRPr sz="5670"/>
            </a:lvl5pPr>
            <a:lvl6pPr marL="810006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39830" indent="0" algn="ctr">
              <a:buNone/>
              <a:defRPr sz="5670"/>
            </a:lvl8pPr>
            <a:lvl9pPr marL="12960350" indent="0" algn="ctr">
              <a:buNone/>
              <a:defRPr sz="567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16843" y="3832515"/>
            <a:ext cx="29151003" cy="4444811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616843" y="9388529"/>
            <a:ext cx="29151003" cy="2997979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290615" y="24242361"/>
            <a:ext cx="20645837" cy="483033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559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290615" y="29072691"/>
            <a:ext cx="20645837" cy="5465303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638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62052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2pPr>
            <a:lvl3pPr marL="323977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86029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8017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0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3983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6035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16843" y="3832515"/>
            <a:ext cx="29151003" cy="4444811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1616843" y="9456562"/>
            <a:ext cx="13757513" cy="2991176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7039034" y="9456562"/>
            <a:ext cx="13757513" cy="29911762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16843" y="3832515"/>
            <a:ext cx="29151003" cy="4444811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616843" y="9003010"/>
            <a:ext cx="14197600" cy="240382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709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620520" indent="0">
              <a:buNone/>
              <a:defRPr sz="7090" b="1"/>
            </a:lvl2pPr>
            <a:lvl3pPr marL="3239770" indent="0">
              <a:buNone/>
              <a:defRPr sz="6380" b="1"/>
            </a:lvl3pPr>
            <a:lvl4pPr marL="4860290" indent="0">
              <a:buNone/>
              <a:defRPr sz="5670" b="1"/>
            </a:lvl4pPr>
            <a:lvl5pPr marL="6480175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60350" indent="0">
              <a:buNone/>
              <a:defRPr sz="567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616843" y="11678967"/>
            <a:ext cx="14197600" cy="27689357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16571707" y="8955947"/>
            <a:ext cx="14197600" cy="240382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709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620520" indent="0">
              <a:buNone/>
              <a:defRPr sz="7090" b="1"/>
            </a:lvl2pPr>
            <a:lvl3pPr marL="3239770" indent="0">
              <a:buNone/>
              <a:defRPr sz="6380" b="1"/>
            </a:lvl3pPr>
            <a:lvl4pPr marL="4860290" indent="0">
              <a:buNone/>
              <a:defRPr sz="5670" b="1"/>
            </a:lvl4pPr>
            <a:lvl5pPr marL="6480175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60350" indent="0">
              <a:buNone/>
              <a:defRPr sz="567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16571707" y="11678967"/>
            <a:ext cx="14197600" cy="27689357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16843" y="3832515"/>
            <a:ext cx="29151003" cy="4444811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616843" y="9796726"/>
            <a:ext cx="13907071" cy="29027336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67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6876393" y="9796726"/>
            <a:ext cx="13891453" cy="29027336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67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27199311" y="5760112"/>
            <a:ext cx="2774464" cy="31680615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992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2430047" y="5760112"/>
            <a:ext cx="24367445" cy="31680615"/>
          </a:xfrm>
        </p:spPr>
        <p:txBody>
          <a:bodyPr vert="eaVert" lIns="46800" tIns="46800" rIns="46800" bIns="46800"/>
          <a:lstStyle>
            <a:lvl1pPr marL="810260" indent="-810260">
              <a:spcAft>
                <a:spcPts val="1000"/>
              </a:spcAft>
              <a:defRPr spc="300"/>
            </a:lvl1pPr>
            <a:lvl2pPr marL="2430145" indent="-810260">
              <a:defRPr spc="300"/>
            </a:lvl2pPr>
            <a:lvl3pPr marL="4050030" indent="-810260">
              <a:defRPr spc="300"/>
            </a:lvl3pPr>
            <a:lvl4pPr marL="5670550" indent="-810260">
              <a:defRPr spc="300"/>
            </a:lvl4pPr>
            <a:lvl5pPr marL="7289800" indent="-81026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616843" y="4875685"/>
            <a:ext cx="29160570" cy="3453799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185850" y="15647548"/>
            <a:ext cx="26041690" cy="6417762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2126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3185850" y="22428152"/>
            <a:ext cx="26041690" cy="2970766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850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616843" y="3832515"/>
            <a:ext cx="29151003" cy="4444811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1616843" y="9388529"/>
            <a:ext cx="29151003" cy="2997979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1626410" y="39776521"/>
            <a:ext cx="7175337" cy="1995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54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10938403" y="39776521"/>
            <a:ext cx="10523828" cy="1995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54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23592508" y="39776521"/>
            <a:ext cx="7175337" cy="1995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354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770" rtl="0" eaLnBrk="1" fontAlgn="auto" latinLnBrk="0" hangingPunct="1">
        <a:lnSpc>
          <a:spcPct val="100000"/>
        </a:lnSpc>
        <a:spcBef>
          <a:spcPct val="0"/>
        </a:spcBef>
        <a:buNone/>
        <a:defRPr sz="1276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810260" indent="-810260" algn="l" defTabSz="3239770" rtl="0" eaLnBrk="1" fontAlgn="auto" latinLnBrk="0" hangingPunct="1">
        <a:lnSpc>
          <a:spcPct val="130000"/>
        </a:lnSpc>
        <a:spcBef>
          <a:spcPts val="5"/>
        </a:spcBef>
        <a:spcAft>
          <a:spcPts val="1000"/>
        </a:spcAft>
        <a:buFont typeface="Arial" panose="020B0604020202020204" pitchFamily="34" charset="0"/>
        <a:buChar char="●"/>
        <a:defRPr sz="63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2430145" indent="-810260" algn="l" defTabSz="3239770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tabLst>
          <a:tab pos="5703570" algn="l"/>
          <a:tab pos="5703570" algn="l"/>
          <a:tab pos="5703570" algn="l"/>
          <a:tab pos="5703570" algn="l"/>
        </a:tabLst>
        <a:defRPr sz="56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4050030" indent="-810260" algn="l" defTabSz="3239770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defRPr sz="56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5670550" indent="-810260" algn="l" defTabSz="3239770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Wingdings" panose="05000000000000000000" charset="0"/>
        <a:buChar char=""/>
        <a:defRPr sz="496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7289800" indent="-810260" algn="l" defTabSz="3239770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Arial" panose="020B0604020202020204" pitchFamily="34" charset="0"/>
        <a:buChar char="•"/>
        <a:defRPr sz="496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8910320" indent="-810260" algn="l" defTabSz="3239770" rtl="0" eaLnBrk="1" latinLnBrk="0" hangingPunct="1">
        <a:lnSpc>
          <a:spcPct val="90000"/>
        </a:lnSpc>
        <a:spcBef>
          <a:spcPct val="35600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10530205" indent="-810260" algn="l" defTabSz="3239770" rtl="0" eaLnBrk="1" latinLnBrk="0" hangingPunct="1">
        <a:lnSpc>
          <a:spcPct val="90000"/>
        </a:lnSpc>
        <a:spcBef>
          <a:spcPct val="35600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2150090" indent="-810260" algn="l" defTabSz="3239770" rtl="0" eaLnBrk="1" latinLnBrk="0" hangingPunct="1">
        <a:lnSpc>
          <a:spcPct val="90000"/>
        </a:lnSpc>
        <a:spcBef>
          <a:spcPct val="35600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3769975" indent="-810260" algn="l" defTabSz="3239770" rtl="0" eaLnBrk="1" latinLnBrk="0" hangingPunct="1">
        <a:lnSpc>
          <a:spcPct val="90000"/>
        </a:lnSpc>
        <a:spcBef>
          <a:spcPct val="35600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1pPr>
      <a:lvl2pPr marL="162052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2pPr>
      <a:lvl3pPr marL="323977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3pPr>
      <a:lvl4pPr marL="486029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10006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133983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296035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/>
          <p:nvPr/>
        </p:nvSpPr>
        <p:spPr>
          <a:xfrm>
            <a:off x="-635" y="0"/>
            <a:ext cx="32400240" cy="84226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/>
        </p:nvPicPr>
        <p:blipFill>
          <a:blip r:embed="rId1"/>
          <a:stretch>
            <a:fillRect/>
          </a:stretch>
        </p:blipFill>
        <p:spPr>
          <a:xfrm>
            <a:off x="30100269" y="1332230"/>
            <a:ext cx="2088000" cy="208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8235" y="1387475"/>
            <a:ext cx="3073846" cy="216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635" y="37675185"/>
            <a:ext cx="32440880" cy="5524500"/>
          </a:xfrm>
          <a:prstGeom prst="rect">
            <a:avLst/>
          </a:prstGeom>
          <a:gradFill flip="none">
            <a:gsLst>
              <a:gs pos="16000">
                <a:schemeClr val="accent1">
                  <a:lumMod val="0"/>
                  <a:lumOff val="100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effectLst/>
        </p:spPr>
      </p:pic>
      <p:sp>
        <p:nvSpPr>
          <p:cNvPr id="8" name="矩形 7"/>
          <p:cNvSpPr/>
          <p:nvPr/>
        </p:nvSpPr>
        <p:spPr>
          <a:xfrm>
            <a:off x="0" y="30245685"/>
            <a:ext cx="32440880" cy="892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635" y="33293685"/>
            <a:ext cx="32399605" cy="4381500"/>
          </a:xfrm>
          <a:prstGeom prst="rect">
            <a:avLst/>
          </a:prstGeom>
          <a:gradFill rotWithShape="0">
            <a:gsLst>
              <a:gs pos="37000">
                <a:schemeClr val="bg1"/>
              </a:gs>
              <a:gs pos="100000">
                <a:srgbClr val="F4F7FC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73743874" name="图片 1073743873" descr="微信图片_202409291408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3795" y="957580"/>
            <a:ext cx="5324815" cy="28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797685" y="4176395"/>
            <a:ext cx="2936176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en-US" altLang="zh-CN" sz="6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25th COTA International Conference of Transportation Professionals </a:t>
            </a:r>
            <a:endParaRPr lang="en-US" altLang="zh-CN" sz="60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6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Transportation · Artificial Intelligence (AI) · </a:t>
            </a:r>
            <a:r>
              <a:rPr lang="en-US" altLang="zh-CN" sz="6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Energy</a:t>
            </a:r>
            <a:endParaRPr lang="en-US" altLang="zh-CN" sz="60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60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48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July 22nd – 25th, 2025     </a:t>
            </a:r>
            <a:r>
              <a:rPr lang="en-US" altLang="zh-CN" sz="48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Guangzhou, China</a:t>
            </a:r>
            <a:endParaRPr lang="en-US" altLang="zh-CN" sz="4800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0066" y="1446699"/>
            <a:ext cx="8272125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/>
          <p:cNvPicPr/>
          <p:nvPr/>
        </p:nvPicPr>
        <p:blipFill>
          <a:blip r:embed="rId6"/>
          <a:stretch>
            <a:fillRect/>
          </a:stretch>
        </p:blipFill>
        <p:spPr>
          <a:xfrm>
            <a:off x="-3810" y="209550"/>
            <a:ext cx="13681075" cy="4813300"/>
          </a:xfrm>
          <a:prstGeom prst="rect">
            <a:avLst/>
          </a:prstGeom>
          <a:noFill/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3&quot;:[4364943],&quot;65&quot;:[20205081]}"/>
</p:tagLst>
</file>

<file path=ppt/tags/tag64.xml><?xml version="1.0" encoding="utf-8"?>
<p:tagLst xmlns:p="http://schemas.openxmlformats.org/presentationml/2006/main">
  <p:tag name="resource_record_key" val="{&quot;13&quot;:[4364943],&quot;65&quot;:[2020508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WPS 演示</Application>
  <PresentationFormat>宽屏</PresentationFormat>
  <Paragraphs>4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Lancy</cp:lastModifiedBy>
  <cp:revision>156</cp:revision>
  <dcterms:created xsi:type="dcterms:W3CDTF">2019-06-19T02:08:00Z</dcterms:created>
  <dcterms:modified xsi:type="dcterms:W3CDTF">2025-05-25T08:22:03Z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2052-12.1.0.21171</vt:lpwstr>
  </property>
  <property fmtid="{D5CDD505-2E9C-101B-9397-08002B2CF9AE}" pid="3" name="ICV">
    <vt:lpwstr>937A487E291E4977BEC1BCE72F153A70_13</vt:lpwstr>
  </property>
</Properties>
</file>